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758" r:id="rId2"/>
    <p:sldId id="844" r:id="rId3"/>
    <p:sldId id="845" r:id="rId4"/>
    <p:sldId id="857" r:id="rId5"/>
    <p:sldId id="858" r:id="rId6"/>
    <p:sldId id="859" r:id="rId7"/>
    <p:sldId id="860" r:id="rId8"/>
    <p:sldId id="861" r:id="rId9"/>
    <p:sldId id="862" r:id="rId10"/>
    <p:sldId id="863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2" autoAdjust="0"/>
    <p:restoredTop sz="81992" autoAdjust="0"/>
  </p:normalViewPr>
  <p:slideViewPr>
    <p:cSldViewPr>
      <p:cViewPr varScale="1">
        <p:scale>
          <a:sx n="166" d="100"/>
          <a:sy n="166" d="100"/>
        </p:scale>
        <p:origin x="936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10/11/19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0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11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93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92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57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2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71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7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14:26-52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DDA2DBC0-9413-8B47-A876-7D90ABF94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265212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Forgive us our sins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	as we forgive those 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       who sin against us.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Save us from the time of trial</a:t>
            </a:r>
          </a:p>
          <a:p>
            <a:pPr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	and deliver us from evil.</a:t>
            </a:r>
          </a:p>
          <a:p>
            <a:pPr>
              <a:lnSpc>
                <a:spcPct val="80000"/>
              </a:lnSpc>
            </a:pPr>
            <a:endParaRPr lang="en-AU" altLang="en-US" sz="1800" b="1" ker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For the kingdom, the power, </a:t>
            </a:r>
          </a:p>
          <a:p>
            <a:pPr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and the glory are yours</a:t>
            </a:r>
          </a:p>
          <a:p>
            <a:pPr>
              <a:lnSpc>
                <a:spcPct val="80000"/>
              </a:lnSpc>
            </a:pPr>
            <a:r>
              <a:rPr lang="en-AU" altLang="en-US" sz="3600" b="1" kern="0">
                <a:solidFill>
                  <a:schemeClr val="bg1"/>
                </a:solidFill>
              </a:rPr>
              <a:t>	now and for ever. Amen.</a:t>
            </a:r>
            <a:endParaRPr lang="en-US" altLang="en-US" sz="36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8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5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when they had sung a hymn, they went out to the Mount of Olives.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Jesus said to them, “You will all fall away, for it is written, ‘I will strike the shepherd, and the sheep will be scattered.’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after I am raised up, I will go before you to Galilee.”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Peter said to him, “Even though they all fall away, I will not.”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Jesus said to him, “Truly, I tell you, this very night, before the rooster crows twice, you will deny me three times.”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31 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he said emphatically, “If I must die with you, I will not deny you.”  And they all said the same.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they went to a place called Gethsemane.  And he said to his disciples, “Sit here while I pray.”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he took with him Peter and James and John, and began to be greatly distressed and troubled.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he said to them, “My soul is very sorrowful, even to death.  Remain here and watch.”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going a little farther, he fell on the ground and prayed that, if it were possible, the hour might pass from him.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he said, “Abba, Father, all things are possible for you.  Remove this cup from me.  Yet not what I will, but what you will.”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he came and found them sleeping, and he said to Peter, “Simon, are you asleep? Could you not watch one hour?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Watch and pray that you may not enter into temptation.  The spirit indeed is willing, but the flesh is weak.”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34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77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again he went away and prayed, saying the same words.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again he came and found them sleeping, for their eyes were very heavy, and they did not know what to answer him.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came the third time and said to them, “Are you still sleeping and taking your rest?  It is enough; the hour has come.  The Son of Man is betrayed into the hands of sinners.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Rise, let us be going;  see, my betrayer is at hand.”</a:t>
            </a:r>
            <a:endParaRPr lang="en-GB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1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5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immediately, while he was still speaking, Judas came, one of the twelve, and with him a crowd with swords and clubs, from the chief priests and the scribes and the elders.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Now the betrayer had given them a sign, saying, “The one I will kiss is the man.  Seize him and lead him away under guard.”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he came, he went up to him at once and said, “Rabbi!”  And he kissed him.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laid hands on him and seized him.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one of those who stood by drew his sword and struck the servant of the high priest and cut off his ear.</a:t>
            </a:r>
            <a:endParaRPr lang="en-GB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4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Jesus said to them, “Have you come out as against a robber, with swords and clubs to capture me?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Day after day I was with you in the temple teaching, and you did not seize me.  But let the Scriptures be fulfilled.”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they all left him and fled.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en-AU" sz="3200" b="1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 young man followed him, with nothing but a linen cloth about his body.  And they seized him,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he left the linen cloth and ran away naked.</a:t>
            </a:r>
            <a:endParaRPr lang="en-GB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2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0AE908-76AE-964A-867A-3839110779E5}"/>
              </a:ext>
            </a:extLst>
          </p:cNvPr>
          <p:cNvSpPr txBox="1"/>
          <p:nvPr/>
        </p:nvSpPr>
        <p:spPr>
          <a:xfrm>
            <a:off x="0" y="435244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was very aware that the time of His death was imminent (very soon)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3D92F-96D9-904B-9BF7-D58BEA2D474F}"/>
              </a:ext>
            </a:extLst>
          </p:cNvPr>
          <p:cNvSpPr txBox="1"/>
          <p:nvPr/>
        </p:nvSpPr>
        <p:spPr>
          <a:xfrm>
            <a:off x="1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and Praying in Faith     –    The Example of Jesus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E4C46-533B-CA4B-91E8-8B4BB7303A46}"/>
              </a:ext>
            </a:extLst>
          </p:cNvPr>
          <p:cNvSpPr/>
          <p:nvPr/>
        </p:nvSpPr>
        <p:spPr>
          <a:xfrm>
            <a:off x="18074" y="832197"/>
            <a:ext cx="908188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33 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And he took with him Peter and James and John, and began to be </a:t>
            </a:r>
            <a:r>
              <a:rPr lang="en-AU" sz="2200" u="sng" dirty="0">
                <a:latin typeface="Comic Sans MS" panose="030F0902030302020204" pitchFamily="66" charset="0"/>
                <a:ea typeface="Arial" panose="020B0604020202020204" pitchFamily="34" charset="0"/>
              </a:rPr>
              <a:t>greatly distressed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 and troubled.  </a:t>
            </a:r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34 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And he said to them,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“</a:t>
            </a:r>
            <a:r>
              <a:rPr lang="en-AU" sz="2200" u="sng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My soul is very sorrowful, even to death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  Remain here and watch.”</a:t>
            </a:r>
            <a:r>
              <a:rPr lang="en-AU" sz="2200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497E0A-C3A7-0C48-A78A-D12839F7BFC6}"/>
              </a:ext>
            </a:extLst>
          </p:cNvPr>
          <p:cNvSpPr txBox="1"/>
          <p:nvPr/>
        </p:nvSpPr>
        <p:spPr>
          <a:xfrm>
            <a:off x="-44041" y="1872449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 to Pray alone with His Heavenly Father  &amp;  Godly friends to be near.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DBDA09-5B38-4A49-AB4F-0C821F0D53DA}"/>
              </a:ext>
            </a:extLst>
          </p:cNvPr>
          <p:cNvSpPr/>
          <p:nvPr/>
        </p:nvSpPr>
        <p:spPr>
          <a:xfrm>
            <a:off x="827584" y="2315626"/>
            <a:ext cx="7951223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baseline="30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36 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.....“Abba, Father, all things are possible for you.  Remove this cup from me.  Yet not what I will, but what you will.”</a:t>
            </a:r>
            <a:endParaRPr lang="en-AU" sz="22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1C7B5-1886-AF4B-9FD3-D9578052658C}"/>
              </a:ext>
            </a:extLst>
          </p:cNvPr>
          <p:cNvSpPr txBox="1"/>
          <p:nvPr/>
        </p:nvSpPr>
        <p:spPr>
          <a:xfrm>
            <a:off x="29077" y="4257742"/>
            <a:ext cx="9144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 the power of the Almighty God.  He can do whatever He wills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 our human weakness seeks  ease / comfort / painless option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Wrestle with this through prayer until we recognise God is sovereign / Lord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 our will, and Pray  “Your will be done”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6D183C-1C81-3F47-B33B-5E7C98E88FBF}"/>
              </a:ext>
            </a:extLst>
          </p:cNvPr>
          <p:cNvSpPr/>
          <p:nvPr/>
        </p:nvSpPr>
        <p:spPr>
          <a:xfrm>
            <a:off x="1043608" y="3028488"/>
            <a:ext cx="7200801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2200" baseline="30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38 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.....The spirit indeed is willing, but the flesh is weak</a:t>
            </a:r>
            <a:endParaRPr lang="en-AU" sz="22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0D07FF-8F6A-8D43-9B1F-7527B86825E9}"/>
              </a:ext>
            </a:extLst>
          </p:cNvPr>
          <p:cNvSpPr txBox="1"/>
          <p:nvPr/>
        </p:nvSpPr>
        <p:spPr>
          <a:xfrm>
            <a:off x="53237" y="3383182"/>
            <a:ext cx="908188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human flesh is weak – it seeks the easy option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is strong – it rises above the flesh and aspires to higher things</a:t>
            </a:r>
          </a:p>
        </p:txBody>
      </p:sp>
    </p:spTree>
    <p:extLst>
      <p:ext uri="{BB962C8B-B14F-4D97-AF65-F5344CB8AC3E}">
        <p14:creationId xmlns:p14="http://schemas.microsoft.com/office/powerpoint/2010/main" val="30337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9" grpId="0"/>
      <p:bldP spid="10" grpId="0" animBg="1"/>
      <p:bldP spid="12" grpId="0" uiExpand="1" build="p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D73D92F-96D9-904B-9BF7-D58BEA2D474F}"/>
              </a:ext>
            </a:extLst>
          </p:cNvPr>
          <p:cNvSpPr txBox="1"/>
          <p:nvPr/>
        </p:nvSpPr>
        <p:spPr>
          <a:xfrm>
            <a:off x="1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and Praying in Faith     –    The Example of Jesus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E4C46-533B-CA4B-91E8-8B4BB7303A46}"/>
              </a:ext>
            </a:extLst>
          </p:cNvPr>
          <p:cNvSpPr/>
          <p:nvPr/>
        </p:nvSpPr>
        <p:spPr>
          <a:xfrm>
            <a:off x="29077" y="504575"/>
            <a:ext cx="908188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33 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And he took with him Peter and James and John, and began to be </a:t>
            </a:r>
            <a:r>
              <a:rPr lang="en-AU" sz="2200" u="sng" dirty="0">
                <a:latin typeface="Comic Sans MS" panose="030F0902030302020204" pitchFamily="66" charset="0"/>
                <a:ea typeface="Arial" panose="020B0604020202020204" pitchFamily="34" charset="0"/>
              </a:rPr>
              <a:t>greatly distressed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 and troubled.  </a:t>
            </a:r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34 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</a:rPr>
              <a:t>And he said to them,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“</a:t>
            </a:r>
            <a:r>
              <a:rPr lang="en-AU" sz="2200" u="sng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My soul is very sorrowful, even to death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  Remain here and watch.”</a:t>
            </a:r>
            <a:r>
              <a:rPr lang="en-AU" sz="2200" dirty="0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DBDA09-5B38-4A49-AB4F-0C821F0D53DA}"/>
              </a:ext>
            </a:extLst>
          </p:cNvPr>
          <p:cNvSpPr/>
          <p:nvPr/>
        </p:nvSpPr>
        <p:spPr>
          <a:xfrm>
            <a:off x="899592" y="1561356"/>
            <a:ext cx="7951223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2200" baseline="30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36 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.....“Abba, Father, all things are possible for you.  Remove this cup from me.  Yet not what I will, but what you will.”</a:t>
            </a:r>
            <a:endParaRPr lang="en-AU" sz="22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1C7B5-1886-AF4B-9FD3-D9578052658C}"/>
              </a:ext>
            </a:extLst>
          </p:cNvPr>
          <p:cNvSpPr txBox="1"/>
          <p:nvPr/>
        </p:nvSpPr>
        <p:spPr>
          <a:xfrm>
            <a:off x="-46114" y="3364247"/>
            <a:ext cx="9144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 the power of the Almighty God.  He can do whatever He wills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 our human weakness seeks  ease / comfort / painless option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Wrestle with this through prayer until we recognise God is sovereign / Lord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 our will, and Pray  “Your will be done”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6D183C-1C81-3F47-B33B-5E7C98E88FBF}"/>
              </a:ext>
            </a:extLst>
          </p:cNvPr>
          <p:cNvSpPr/>
          <p:nvPr/>
        </p:nvSpPr>
        <p:spPr>
          <a:xfrm>
            <a:off x="1115616" y="2274218"/>
            <a:ext cx="7200801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2200" baseline="30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38  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.....The spirit indeed is willing, but the flesh is weak</a:t>
            </a:r>
            <a:endParaRPr lang="en-AU" sz="22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0D07FF-8F6A-8D43-9B1F-7527B86825E9}"/>
              </a:ext>
            </a:extLst>
          </p:cNvPr>
          <p:cNvSpPr txBox="1"/>
          <p:nvPr/>
        </p:nvSpPr>
        <p:spPr>
          <a:xfrm>
            <a:off x="125245" y="2628912"/>
            <a:ext cx="908188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human flesh is weak – it seeks the easy option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is strong – it rises above the flesh and aspires to higher things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557A1-4B8F-F341-B1D5-34DFEBB98DB7}"/>
              </a:ext>
            </a:extLst>
          </p:cNvPr>
          <p:cNvSpPr txBox="1"/>
          <p:nvPr/>
        </p:nvSpPr>
        <p:spPr>
          <a:xfrm>
            <a:off x="-15057" y="4681473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2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weak prayer</a:t>
            </a: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A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“Lord, please do what my weak flesh wants” (seeks my will)</a:t>
            </a:r>
            <a:endParaRPr lang="en-A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49463" indent="-2049463"/>
            <a:r>
              <a:rPr lang="en-AU" sz="22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prayer of faith</a:t>
            </a: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Trusts God with our future.  Gives us peace as we align ourselves to God’s perfect but costly will and plan.</a:t>
            </a:r>
          </a:p>
        </p:txBody>
      </p:sp>
    </p:spTree>
    <p:extLst>
      <p:ext uri="{BB962C8B-B14F-4D97-AF65-F5344CB8AC3E}">
        <p14:creationId xmlns:p14="http://schemas.microsoft.com/office/powerpoint/2010/main" val="155459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908A54A-FCE0-9B4D-BD71-F28C647C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9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02" charset="0"/>
                <a:ea typeface="Arial" pitchFamily="-102" charset="0"/>
                <a:cs typeface="Arial" pitchFamily="-102" charset="0"/>
              </a:defRPr>
            </a:lvl9pPr>
          </a:lstStyle>
          <a:p>
            <a:r>
              <a:rPr lang="en-US" altLang="en-US" b="1" kern="0" dirty="0">
                <a:solidFill>
                  <a:schemeClr val="accent1"/>
                </a:solidFill>
                <a:latin typeface="Arial Narrow" panose="020B0604020202020204" pitchFamily="34" charset="0"/>
              </a:rPr>
              <a:t>The Lord’s Prayer</a:t>
            </a:r>
            <a:endParaRPr lang="en-US" altLang="en-US" kern="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F7E548-B054-D244-B12E-BA97704D2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345332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Our Father in heaven, 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	hallowed be your name, 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	your kingdom come, 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	your will be done, </a:t>
            </a:r>
          </a:p>
          <a:p>
            <a:pPr algn="just"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		on earth as in heaven.</a:t>
            </a:r>
          </a:p>
          <a:p>
            <a:pPr>
              <a:lnSpc>
                <a:spcPct val="80000"/>
              </a:lnSpc>
            </a:pPr>
            <a:r>
              <a:rPr lang="en-AU" altLang="en-US" sz="3600" b="1" kern="0" dirty="0">
                <a:solidFill>
                  <a:schemeClr val="bg1"/>
                </a:solidFill>
              </a:rPr>
              <a:t>Give us today our daily bread.</a:t>
            </a:r>
            <a:endParaRPr lang="en-US" altLang="en-US" sz="36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569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92312</TotalTime>
  <Words>367</Words>
  <Application>Microsoft Macintosh PowerPoint</Application>
  <PresentationFormat>On-screen Show (16:10)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1566</cp:revision>
  <cp:lastPrinted>2019-10-12T01:23:06Z</cp:lastPrinted>
  <dcterms:created xsi:type="dcterms:W3CDTF">2016-11-04T06:28:01Z</dcterms:created>
  <dcterms:modified xsi:type="dcterms:W3CDTF">2019-10-12T01:23:11Z</dcterms:modified>
</cp:coreProperties>
</file>